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 snapToObjects="1">
      <p:cViewPr varScale="1">
        <p:scale>
          <a:sx n="136" d="100"/>
          <a:sy n="136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EB2B-1F9A-8940-89DA-12ACBACB9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10AF0-55E7-6C4C-BE11-1EACBC67E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BC742-B9C0-A349-BAE8-A50D4573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9FBC-9B24-FA4D-93D1-ECBE1F87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9C74-C5A2-1B42-86EF-AA039DBC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6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5D14-42A8-F94F-B7C2-92B81378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DED69-094F-6149-BD4E-4AAB82042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5EC0-FAD3-4F48-BD34-D5FA97E1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4C7C4-900E-594E-9A43-51535F2C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8FD1-34E1-7A48-BAB3-B5CFB70F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7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D4A45-1594-F944-ADF4-5A8B314C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636A2-9049-2B4F-9F33-A5B24627E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A06E7-2EAF-3C4F-8214-72D006B6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B103-31AF-E04F-9DA4-999FC0AA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3E66-3F36-D447-A321-934FAE30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AF3A-FC99-CD4F-A752-A8660B7F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8084-8E7D-ED4A-BD78-82492FE6D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CA6BF-1778-014B-AFB3-4A1C0C75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97C6-0CDE-6241-B037-1F4C582B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62BE1-8D9F-CC46-A824-3C5368E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373F-E168-F54E-9EC6-7CEDA3C8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3E34-8D6B-8647-8215-77ADBB6A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C9573-5DAA-5A46-A5E5-4F06516C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F7C7-7952-924A-8431-2D7E461F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68D9D-DC96-4241-8106-FD3A3C38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0C15-6157-104D-964C-50DE9B9E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B272-004F-F74C-AF61-C0D43986D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7CB8E-A09E-4D4D-9C46-73829F7DD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1349E-67D3-E446-8B32-D2A77790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73176-D4E0-A047-B378-35E72DD9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6D0F2-A3E6-5246-9481-A2F52F78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6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6C03-5F33-A54A-AFE4-EF55CF9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27821-B431-B943-8E62-C3DB3A0A4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069F2-9F4B-674F-BFB6-0552B35D1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190F5-0244-1E42-BD8A-B753AFA32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B2C50-BEDB-7948-8D63-77BC599C3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5BF13-D6DB-0545-8153-8819D3F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0B832-FA94-E246-A555-C09F59F0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62322-870C-F949-B062-D574AA96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8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E13B-244F-F44E-80C3-4454D3D4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A850C-3DDC-6846-BBCA-13B0F139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2A6C0-5705-DA46-93B9-D4A8470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02956-3399-F140-90F4-7B1FC79B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9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214ED-A6F4-D940-8E02-4B1E2AAC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6E231-099E-074A-959D-672A79E1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0F604-892A-C141-9DFE-B08833E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8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AE75-7186-1D42-B8E0-EEE19558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BE42-50A5-E841-8855-515F4845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09C82-A687-F44F-82D2-AE1685A54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68EBC-209E-934A-8780-A2E78629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84321-82BB-A445-B882-EAE8B5C3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7DB27-1D44-AB41-AC41-E230A310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0928-63D5-574C-A9D2-0041ACA3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AB334-742F-CA4C-957D-5B63F197C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7BA98-3333-1642-99EC-A980ACD78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AF3F9-D556-A648-AA29-A854B6AC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A4569-B7A7-8146-90B1-66AFCBEE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B71EB-316D-E344-80A4-017B075F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D247F-8E18-AC4B-A414-EB7C3E1C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6CABD-C61F-A446-9A2E-0ABBCCEB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95C6-6216-1E43-B75B-7E1E3A52B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4A09F-07FF-7A4F-BF8D-DD616D2321D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E879D-95B7-8344-992A-8B5EA9E26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3DD65-DF1C-D74F-BC5A-CAD1ECA0E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FDCF-E097-4F44-849C-E37889D67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73FD669-BCF5-A441-B549-E4B936C59E35}"/>
              </a:ext>
            </a:extLst>
          </p:cNvPr>
          <p:cNvGrpSpPr/>
          <p:nvPr/>
        </p:nvGrpSpPr>
        <p:grpSpPr>
          <a:xfrm>
            <a:off x="2634802" y="4285598"/>
            <a:ext cx="6565759" cy="2395957"/>
            <a:chOff x="1428171" y="1743464"/>
            <a:chExt cx="9718250" cy="35463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918407-9957-0C4E-9AC9-BA31EF14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9580" y="1743464"/>
              <a:ext cx="8576841" cy="354635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FB8CFF-CCF4-AE40-950C-9436560F0BE7}"/>
                </a:ext>
              </a:extLst>
            </p:cNvPr>
            <p:cNvSpPr txBox="1"/>
            <p:nvPr/>
          </p:nvSpPr>
          <p:spPr>
            <a:xfrm rot="16200000">
              <a:off x="1088495" y="2222670"/>
              <a:ext cx="1048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Subject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45C73C-13D1-BF40-B8DE-E25B2A44F162}"/>
                </a:ext>
              </a:extLst>
            </p:cNvPr>
            <p:cNvSpPr txBox="1"/>
            <p:nvPr/>
          </p:nvSpPr>
          <p:spPr>
            <a:xfrm rot="16200000">
              <a:off x="1088495" y="4305398"/>
              <a:ext cx="1048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Subject 2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856939-6CC5-A043-8B4C-B76253261E8A}"/>
                </a:ext>
              </a:extLst>
            </p:cNvPr>
            <p:cNvCxnSpPr>
              <a:cxnSpLocks/>
            </p:cNvCxnSpPr>
            <p:nvPr/>
          </p:nvCxnSpPr>
          <p:spPr>
            <a:xfrm>
              <a:off x="1428171" y="3139126"/>
              <a:ext cx="10935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9588BA-0BBB-D040-B958-0D80FBBD8829}"/>
                </a:ext>
              </a:extLst>
            </p:cNvPr>
            <p:cNvCxnSpPr/>
            <p:nvPr/>
          </p:nvCxnSpPr>
          <p:spPr>
            <a:xfrm flipV="1">
              <a:off x="2309567" y="1743464"/>
              <a:ext cx="0" cy="1395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269816-7480-784C-A59E-718C6BBBF143}"/>
                </a:ext>
              </a:extLst>
            </p:cNvPr>
            <p:cNvCxnSpPr>
              <a:cxnSpLocks/>
            </p:cNvCxnSpPr>
            <p:nvPr/>
          </p:nvCxnSpPr>
          <p:spPr>
            <a:xfrm>
              <a:off x="2309567" y="3139126"/>
              <a:ext cx="0" cy="2026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2885AAC-E90F-134F-89D5-AB3AF6A6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193" y="329178"/>
            <a:ext cx="6007175" cy="34849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77CC02-3F12-1449-87B6-B29A475F388A}"/>
              </a:ext>
            </a:extLst>
          </p:cNvPr>
          <p:cNvSpPr txBox="1"/>
          <p:nvPr/>
        </p:nvSpPr>
        <p:spPr>
          <a:xfrm>
            <a:off x="5153477" y="3754114"/>
            <a:ext cx="17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entries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06C88-4F2B-5C46-8FA9-BF73EA2FB93E}"/>
              </a:ext>
            </a:extLst>
          </p:cNvPr>
          <p:cNvSpPr txBox="1"/>
          <p:nvPr/>
        </p:nvSpPr>
        <p:spPr>
          <a:xfrm rot="16200000">
            <a:off x="1395345" y="1857733"/>
            <a:ext cx="208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Signatures for each </a:t>
            </a:r>
          </a:p>
          <a:p>
            <a:r>
              <a:rPr lang="en-US" dirty="0"/>
              <a:t>subject at each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828FE-D1A2-AE4D-8EE7-82D2A7890874}"/>
              </a:ext>
            </a:extLst>
          </p:cNvPr>
          <p:cNvSpPr txBox="1"/>
          <p:nvPr/>
        </p:nvSpPr>
        <p:spPr>
          <a:xfrm>
            <a:off x="4430596" y="-37708"/>
            <a:ext cx="36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 locking matrix (phaselock_all)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ADE19-EBAD-8C4D-AEB4-7B07EDA9C36D}"/>
              </a:ext>
            </a:extLst>
          </p:cNvPr>
          <p:cNvSpPr/>
          <p:nvPr/>
        </p:nvSpPr>
        <p:spPr>
          <a:xfrm>
            <a:off x="3230283" y="471778"/>
            <a:ext cx="5733986" cy="1156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85F2254-0D2B-3847-A2E5-393CBCB13A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29620" y="1852788"/>
            <a:ext cx="3540358" cy="1000962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2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Aquino</dc:creator>
  <cp:lastModifiedBy>Kevin Aquino</cp:lastModifiedBy>
  <cp:revision>2</cp:revision>
  <dcterms:created xsi:type="dcterms:W3CDTF">2018-06-01T05:13:38Z</dcterms:created>
  <dcterms:modified xsi:type="dcterms:W3CDTF">2018-06-01T06:14:36Z</dcterms:modified>
</cp:coreProperties>
</file>